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9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264" r:id="rId12"/>
    <p:sldId id="329" r:id="rId13"/>
    <p:sldId id="323" r:id="rId14"/>
    <p:sldId id="267" r:id="rId15"/>
    <p:sldId id="268" r:id="rId16"/>
    <p:sldId id="291" r:id="rId17"/>
    <p:sldId id="269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178"/>
  </p:normalViewPr>
  <p:slideViewPr>
    <p:cSldViewPr snapToGrid="0" snapToObjects="1">
      <p:cViewPr varScale="1">
        <p:scale>
          <a:sx n="78" d="100"/>
          <a:sy n="78" d="100"/>
        </p:scale>
        <p:origin x="192" y="10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98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25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705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37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89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610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7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8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823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1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9701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326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995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326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77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77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551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44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8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5/15/25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ED5FC144-D417-343D-2B9E-78203B8D12F9}"/>
              </a:ext>
            </a:extLst>
          </p:cNvPr>
          <p:cNvSpPr txBox="1"/>
          <p:nvPr/>
        </p:nvSpPr>
        <p:spPr>
          <a:xfrm>
            <a:off x="1315718" y="3133093"/>
            <a:ext cx="11452388" cy="2862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Is Always Good!”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“God Can Use The Bad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For Good!”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“Bad Things Happen!”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FB7BD80-EF30-0FBD-37B7-C6975366BEE4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378957267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520132" y="3040762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1889771" y="3825588"/>
            <a:ext cx="10712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“God Can Use The Bad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For Good!”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69B0AA7-D39A-21C5-2A95-B864062C762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1. </a:t>
            </a:r>
            <a:r>
              <a:rPr kumimoji="0" lang="en-US" sz="4500" b="0" i="0" u="none" strike="noStrike" kern="0" cap="none" spc="0" normalizeH="0" baseline="0" noProof="0" dirty="0" err="1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Whatchagaddaknow</a:t>
            </a: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,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today?</a:t>
            </a:r>
          </a:p>
        </p:txBody>
      </p:sp>
    </p:spTree>
    <p:extLst>
      <p:ext uri="{BB962C8B-B14F-4D97-AF65-F5344CB8AC3E}">
        <p14:creationId xmlns:p14="http://schemas.microsoft.com/office/powerpoint/2010/main" val="204178632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99358C4-E07F-363C-3B2E-B3EBB277F7AD}"/>
              </a:ext>
            </a:extLst>
          </p:cNvPr>
          <p:cNvSpPr txBox="1"/>
          <p:nvPr/>
        </p:nvSpPr>
        <p:spPr>
          <a:xfrm>
            <a:off x="483863" y="816426"/>
            <a:ext cx="1148436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Did the prisoners leave after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earthquake?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0B2B97DF-61E9-CBAE-5756-4A659369C227}"/>
              </a:ext>
            </a:extLst>
          </p:cNvPr>
          <p:cNvSpPr txBox="1"/>
          <p:nvPr/>
        </p:nvSpPr>
        <p:spPr>
          <a:xfrm>
            <a:off x="5268304" y="3825590"/>
            <a:ext cx="107127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No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405918117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621727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50751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2. Did the prisoners leave after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the earthquake?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390759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90494204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Who came to Paul and Silas’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cell to be saved?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C6570BF-00B0-FAEB-545E-4DFF918ACD29}"/>
              </a:ext>
            </a:extLst>
          </p:cNvPr>
          <p:cNvSpPr txBox="1"/>
          <p:nvPr/>
        </p:nvSpPr>
        <p:spPr>
          <a:xfrm>
            <a:off x="3720188" y="3331427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Judas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Prisoners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Jailer</a:t>
            </a:r>
          </a:p>
        </p:txBody>
      </p:sp>
    </p:spTree>
    <p:extLst>
      <p:ext uri="{BB962C8B-B14F-4D97-AF65-F5344CB8AC3E}">
        <p14:creationId xmlns:p14="http://schemas.microsoft.com/office/powerpoint/2010/main" val="404738482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422038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2" y="816426"/>
            <a:ext cx="11276015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3. Who came to Paul and Silas’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cell to be saved?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578860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The Jailer</a:t>
            </a:r>
          </a:p>
        </p:txBody>
      </p:sp>
    </p:spTree>
    <p:extLst>
      <p:ext uri="{BB962C8B-B14F-4D97-AF65-F5344CB8AC3E}">
        <p14:creationId xmlns:p14="http://schemas.microsoft.com/office/powerpoint/2010/main" val="304133416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2E02CD1A-E21E-B07B-0639-B40B2921DDDC}"/>
              </a:ext>
            </a:extLst>
          </p:cNvPr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True or False: Paul told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jailer he could not be saved.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171EBFE-2660-FD94-9CCC-DC5116B0CBE1}"/>
              </a:ext>
            </a:extLst>
          </p:cNvPr>
          <p:cNvSpPr txBox="1"/>
          <p:nvPr/>
        </p:nvSpPr>
        <p:spPr>
          <a:xfrm>
            <a:off x="4971653" y="3581037"/>
            <a:ext cx="107127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True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False</a:t>
            </a:r>
          </a:p>
        </p:txBody>
      </p:sp>
    </p:spTree>
    <p:extLst>
      <p:ext uri="{BB962C8B-B14F-4D97-AF65-F5344CB8AC3E}">
        <p14:creationId xmlns:p14="http://schemas.microsoft.com/office/powerpoint/2010/main" val="1574449580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436230" y="3609109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4. True or False: Paul told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jailer he could not be saved.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205262" y="4393935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25029996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B5E3A54A-7A30-B6C0-FC87-F9A5C028A517}"/>
              </a:ext>
            </a:extLst>
          </p:cNvPr>
          <p:cNvSpPr txBox="1"/>
          <p:nvPr/>
        </p:nvSpPr>
        <p:spPr>
          <a:xfrm>
            <a:off x="483863" y="816426"/>
            <a:ext cx="1123188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Who did Paul and Silas help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 be saved as well?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B026B78-C07C-6397-EC69-F9F0CE3D7747}"/>
              </a:ext>
            </a:extLst>
          </p:cNvPr>
          <p:cNvSpPr txBox="1"/>
          <p:nvPr/>
        </p:nvSpPr>
        <p:spPr>
          <a:xfrm>
            <a:off x="2810343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Jailer’s Dog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Jailer’s Family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The Prisoners</a:t>
            </a:r>
          </a:p>
        </p:txBody>
      </p:sp>
    </p:spTree>
    <p:extLst>
      <p:ext uri="{BB962C8B-B14F-4D97-AF65-F5344CB8AC3E}">
        <p14:creationId xmlns:p14="http://schemas.microsoft.com/office/powerpoint/2010/main" val="339836810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1729914" y="3429000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5. Who did Paul and Silas help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 be saved as well?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2816446" y="4213826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The Jailer’s Family</a:t>
            </a:r>
          </a:p>
        </p:txBody>
      </p:sp>
    </p:spTree>
    <p:extLst>
      <p:ext uri="{BB962C8B-B14F-4D97-AF65-F5344CB8AC3E}">
        <p14:creationId xmlns:p14="http://schemas.microsoft.com/office/powerpoint/2010/main" val="823319227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EB2CB29B-A6BC-A104-24B8-79708B7945D0}"/>
              </a:ext>
            </a:extLst>
          </p:cNvPr>
          <p:cNvSpPr txBox="1"/>
          <p:nvPr/>
        </p:nvSpPr>
        <p:spPr>
          <a:xfrm>
            <a:off x="4370910" y="4162698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Pain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Hurt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* Trouble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FD335-B324-7A98-BC51-BD43A27EBCDD}"/>
              </a:ext>
            </a:extLst>
          </p:cNvPr>
          <p:cNvSpPr txBox="1"/>
          <p:nvPr/>
        </p:nvSpPr>
        <p:spPr>
          <a:xfrm>
            <a:off x="483862" y="816426"/>
            <a:ext cx="11565383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6. According to our lesson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“Sometimes We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Misunderstand The Reason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For Our __________.”</a:t>
            </a:r>
          </a:p>
        </p:txBody>
      </p:sp>
    </p:spTree>
    <p:extLst>
      <p:ext uri="{BB962C8B-B14F-4D97-AF65-F5344CB8AC3E}">
        <p14:creationId xmlns:p14="http://schemas.microsoft.com/office/powerpoint/2010/main" val="367022432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819933" y="4370518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588965" y="5155344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  <a:sym typeface="Arial Black"/>
              </a:rPr>
              <a:t>Trouble</a:t>
            </a:r>
            <a:endParaRPr lang="en-US" sz="4500" dirty="0">
              <a:ln w="22225">
                <a:solidFill>
                  <a:schemeClr val="tx1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chemeClr val="tx1">
                    <a:alpha val="50000"/>
                  </a:schemeClr>
                </a:outerShdw>
              </a:effectLst>
              <a:latin typeface="Gill Sans Ultra Bold" panose="020B0A02020104020203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B9F59-D224-263B-D486-8790C594B657}"/>
              </a:ext>
            </a:extLst>
          </p:cNvPr>
          <p:cNvSpPr txBox="1"/>
          <p:nvPr/>
        </p:nvSpPr>
        <p:spPr>
          <a:xfrm>
            <a:off x="483862" y="816426"/>
            <a:ext cx="11565383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6. According to our lesson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today, “Sometimes We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Misunderstand The Reason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	For Our __________.”</a:t>
            </a:r>
          </a:p>
        </p:txBody>
      </p:sp>
    </p:spTree>
    <p:extLst>
      <p:ext uri="{BB962C8B-B14F-4D97-AF65-F5344CB8AC3E}">
        <p14:creationId xmlns:p14="http://schemas.microsoft.com/office/powerpoint/2010/main" val="1595936198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“God Can Use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_______ For Good.”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795986" y="3871753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Sad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Bad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Rad</a:t>
            </a:r>
          </a:p>
        </p:txBody>
      </p:sp>
    </p:spTree>
    <p:extLst>
      <p:ext uri="{BB962C8B-B14F-4D97-AF65-F5344CB8AC3E}">
        <p14:creationId xmlns:p14="http://schemas.microsoft.com/office/powerpoint/2010/main" val="31885501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90282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7. 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“God Can Use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_______ For Good.”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339423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Bad</a:t>
            </a:r>
          </a:p>
        </p:txBody>
      </p:sp>
    </p:spTree>
    <p:extLst>
      <p:ext uri="{BB962C8B-B14F-4D97-AF65-F5344CB8AC3E}">
        <p14:creationId xmlns:p14="http://schemas.microsoft.com/office/powerpoint/2010/main" val="267917696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69658BE0-23C8-8A5B-A676-E53CC4004A55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 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“If We Are _________,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Others May Be Blessed.”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78E25197-1F4A-833A-F28A-4A30CE0B07EB}"/>
              </a:ext>
            </a:extLst>
          </p:cNvPr>
          <p:cNvSpPr txBox="1"/>
          <p:nvPr/>
        </p:nvSpPr>
        <p:spPr>
          <a:xfrm>
            <a:off x="4308390" y="3871754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Faithful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Friendly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Good</a:t>
            </a:r>
          </a:p>
        </p:txBody>
      </p:sp>
    </p:spTree>
    <p:extLst>
      <p:ext uri="{BB962C8B-B14F-4D97-AF65-F5344CB8AC3E}">
        <p14:creationId xmlns:p14="http://schemas.microsoft.com/office/powerpoint/2010/main" val="1554469120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3761387" y="3871754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56926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8. According to our lesson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today, “If We Are _________,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Others May Be Blessed.”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4854269" y="4656580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Faithful</a:t>
            </a:r>
          </a:p>
        </p:txBody>
      </p:sp>
    </p:spTree>
    <p:extLst>
      <p:ext uri="{BB962C8B-B14F-4D97-AF65-F5344CB8AC3E}">
        <p14:creationId xmlns:p14="http://schemas.microsoft.com/office/powerpoint/2010/main" val="79120666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35609218-1264-C6A7-55B0-DABA50A400A4}"/>
              </a:ext>
            </a:extLst>
          </p:cNvPr>
          <p:cNvSpPr txBox="1"/>
          <p:nvPr/>
        </p:nvSpPr>
        <p:spPr>
          <a:xfrm>
            <a:off x="4877292" y="3825590"/>
            <a:ext cx="6632476" cy="1477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True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* False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BFDFF-DFD7-33CC-6C24-0EE1888B1B88}"/>
              </a:ext>
            </a:extLst>
          </p:cNvPr>
          <p:cNvSpPr txBox="1"/>
          <p:nvPr/>
        </p:nvSpPr>
        <p:spPr>
          <a:xfrm>
            <a:off x="483863" y="816426"/>
            <a:ext cx="1122971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True or False: God can use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our “prisons” to help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others.</a:t>
            </a:r>
          </a:p>
        </p:txBody>
      </p:sp>
    </p:spTree>
    <p:extLst>
      <p:ext uri="{BB962C8B-B14F-4D97-AF65-F5344CB8AC3E}">
        <p14:creationId xmlns:p14="http://schemas.microsoft.com/office/powerpoint/2010/main" val="3153068963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4354318" y="3834432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9. True or False: God can use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our “prisons” to help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latin typeface="Gill Sans Ultra Bold" panose="020B0A02020104020203" pitchFamily="34" charset="77"/>
              </a:rPr>
              <a:t>	others.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5123350" y="4619258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chemeClr val="tx1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chemeClr val="tx1">
                      <a:alpha val="50000"/>
                    </a:scheme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True</a:t>
            </a:r>
            <a:endParaRPr kumimoji="0" lang="en-US" sz="4500" b="0" i="0" u="none" strike="noStrike" kern="0" cap="none" spc="0" normalizeH="0" baseline="0" noProof="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50800" dist="762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54083365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23FF6845-12AE-ADFB-9DF4-9966C43445EA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96EFAA8-32DA-E7C5-85D7-DDC547A7FFD8}"/>
              </a:ext>
            </a:extLst>
          </p:cNvPr>
          <p:cNvSpPr txBox="1"/>
          <p:nvPr/>
        </p:nvSpPr>
        <p:spPr>
          <a:xfrm>
            <a:off x="3199566" y="3429000"/>
            <a:ext cx="10712776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Proverbs 27:17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50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latin typeface="Gill Sans Ultra Bold" panose="020B0A02020104020203" pitchFamily="34" charset="77"/>
                <a:cs typeface="Arial Black"/>
                <a:sym typeface="Arial Black"/>
              </a:rPr>
              <a:t>* Romans 8:28</a:t>
            </a:r>
          </a:p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* Psalm 34:1</a:t>
            </a:r>
          </a:p>
        </p:txBody>
      </p:sp>
    </p:spTree>
    <p:extLst>
      <p:ext uri="{BB962C8B-B14F-4D97-AF65-F5344CB8AC3E}">
        <p14:creationId xmlns:p14="http://schemas.microsoft.com/office/powerpoint/2010/main" val="3552276769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A25DAA03-4B94-9FF9-67A6-B55E09CD4256}"/>
              </a:ext>
            </a:extLst>
          </p:cNvPr>
          <p:cNvSpPr txBox="1"/>
          <p:nvPr/>
        </p:nvSpPr>
        <p:spPr>
          <a:xfrm>
            <a:off x="2951704" y="3455976"/>
            <a:ext cx="10712776" cy="7848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ANSWER: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68851-6FA7-0B3B-652D-FF4E1A2E6DB7}"/>
              </a:ext>
            </a:extLst>
          </p:cNvPr>
          <p:cNvSpPr txBox="1"/>
          <p:nvPr/>
        </p:nvSpPr>
        <p:spPr>
          <a:xfrm>
            <a:off x="483863" y="816426"/>
            <a:ext cx="11224274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10. Where was our Power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50800" dist="762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	Verse found?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3E1C4-92E4-25E7-3E0F-2224606E06A9}"/>
              </a:ext>
            </a:extLst>
          </p:cNvPr>
          <p:cNvSpPr/>
          <p:nvPr/>
        </p:nvSpPr>
        <p:spPr>
          <a:xfrm>
            <a:off x="3720736" y="4240802"/>
            <a:ext cx="87547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tabLst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kumimoji="0" lang="en-US" sz="4500" b="0" i="0" u="none" strike="noStrike" kern="0" cap="none" spc="0" normalizeH="0" baseline="0" noProof="0" dirty="0">
                <a:ln w="22225">
                  <a:solidFill>
                    <a:srgbClr val="000000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 Ultra Bold" panose="020B0A02020104020203" pitchFamily="34" charset="77"/>
                <a:cs typeface="Arial Black"/>
                <a:sym typeface="Arial Black"/>
              </a:rPr>
              <a:t>Romans 8:28</a:t>
            </a:r>
            <a:endParaRPr lang="en-US" sz="4500" dirty="0">
              <a:ln w="22225">
                <a:solidFill>
                  <a:srgbClr val="000000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00000">
                    <a:alpha val="50000"/>
                  </a:srgbClr>
                </a:outerShdw>
              </a:effectLst>
              <a:latin typeface="Gill Sans Ultra Bold" panose="020B0A02020104020203" pitchFamily="34" charset="77"/>
              <a:cs typeface="Arial Black"/>
              <a:sym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6536754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431</Words>
  <Application>Microsoft Macintosh PowerPoint</Application>
  <PresentationFormat>Widescreen</PresentationFormat>
  <Paragraphs>99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Miller</cp:lastModifiedBy>
  <cp:revision>534</cp:revision>
  <cp:lastPrinted>2019-11-14T18:31:14Z</cp:lastPrinted>
  <dcterms:modified xsi:type="dcterms:W3CDTF">2025-05-15T18:51:20Z</dcterms:modified>
</cp:coreProperties>
</file>